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95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8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9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362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35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323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00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532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83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57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9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C5FEF-808B-4590-85C9-A4F5FD8648BB}" type="datetimeFigureOut">
              <a:rPr lang="nl-NL" smtClean="0"/>
              <a:t>27-8-2014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54159-C488-4084-A26C-66241BEEAD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20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udiemeter.nl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bijles.mb@helicon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67544" y="332656"/>
            <a:ext cx="8280920" cy="10138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200" b="1" dirty="0" smtClean="0">
                <a:effectLst/>
                <a:latin typeface="Arial"/>
                <a:ea typeface="Calibri"/>
                <a:cs typeface="Times New Roman"/>
              </a:rPr>
              <a:t>Online programma AVO-</a:t>
            </a:r>
            <a:r>
              <a:rPr lang="nl-NL" sz="2200" b="1" dirty="0" smtClean="0">
                <a:latin typeface="Arial"/>
                <a:ea typeface="Calibri"/>
                <a:cs typeface="Times New Roman"/>
              </a:rPr>
              <a:t>vakken: Studiemeter.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b="1" dirty="0" smtClean="0">
                <a:latin typeface="Arial"/>
                <a:ea typeface="Calibri"/>
                <a:cs typeface="Times New Roman"/>
              </a:rPr>
              <a:t>De licenties voor de methodes op Studiemeter dien je zelf aan te schaffen / te betalen in de eerste lesweek!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b="1" dirty="0" smtClean="0">
                <a:latin typeface="Arial"/>
                <a:ea typeface="Calibri"/>
                <a:cs typeface="Times New Roman"/>
              </a:rPr>
              <a:t>Stap </a:t>
            </a:r>
            <a:r>
              <a:rPr lang="nl-NL" sz="2200" b="1" dirty="0" smtClean="0">
                <a:latin typeface="Arial"/>
                <a:ea typeface="Calibri"/>
                <a:cs typeface="Times New Roman"/>
              </a:rPr>
              <a:t>1</a:t>
            </a:r>
            <a:r>
              <a:rPr lang="nl-NL" sz="2200" dirty="0" smtClean="0">
                <a:latin typeface="Arial"/>
                <a:ea typeface="Calibri"/>
                <a:cs typeface="Times New Roman"/>
              </a:rPr>
              <a:t>: Je gaat naar </a:t>
            </a:r>
            <a:r>
              <a:rPr lang="nl-NL" sz="2200" dirty="0" smtClean="0">
                <a:latin typeface="Arial"/>
                <a:ea typeface="Calibri"/>
                <a:cs typeface="Times New Roman"/>
                <a:hlinkClick r:id="rId2"/>
              </a:rPr>
              <a:t>www.studiemeter.nl</a:t>
            </a:r>
            <a:endParaRPr lang="nl-NL" sz="2200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b="1" dirty="0" smtClean="0">
                <a:latin typeface="Arial"/>
                <a:ea typeface="Calibri"/>
                <a:cs typeface="Times New Roman"/>
              </a:rPr>
              <a:t>Stap 2</a:t>
            </a:r>
            <a:r>
              <a:rPr lang="nl-NL" sz="2200" dirty="0" smtClean="0">
                <a:latin typeface="Arial"/>
                <a:ea typeface="Calibri"/>
                <a:cs typeface="Times New Roman"/>
              </a:rPr>
              <a:t>: Je logt in met de volgende gegevens: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dirty="0" smtClean="0">
                <a:latin typeface="Arial"/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b="1" u="sng" dirty="0" smtClean="0">
                <a:latin typeface="Arial"/>
                <a:ea typeface="Calibri"/>
                <a:cs typeface="Times New Roman"/>
              </a:rPr>
              <a:t>Gebruikersnaam</a:t>
            </a:r>
            <a:r>
              <a:rPr lang="nl-NL" sz="2200" b="1" u="sng" dirty="0" smtClean="0">
                <a:latin typeface="Arial"/>
                <a:ea typeface="Calibri"/>
                <a:cs typeface="Times New Roman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b="1" dirty="0" smtClean="0">
                <a:latin typeface="Arial"/>
                <a:ea typeface="Calibri"/>
                <a:cs typeface="Times New Roman"/>
              </a:rPr>
              <a:t>26cc0leerlingnummer</a:t>
            </a:r>
            <a:endParaRPr lang="nl-NL" sz="22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sz="22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b="1" u="sng" dirty="0" smtClean="0">
                <a:latin typeface="Arial"/>
                <a:ea typeface="Calibri"/>
                <a:cs typeface="Times New Roman"/>
              </a:rPr>
              <a:t>Wachtwoord: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b="1" dirty="0" smtClean="0">
                <a:latin typeface="Arial"/>
                <a:ea typeface="Calibri"/>
                <a:cs typeface="Times New Roman"/>
              </a:rPr>
              <a:t>26cc0leerlingnummer</a:t>
            </a:r>
            <a:endParaRPr lang="nl-NL" sz="22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dirty="0"/>
              <a:t>Vervolgens accepteer je de </a:t>
            </a:r>
            <a:endParaRPr lang="nl-NL" sz="2200" dirty="0" smtClean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200" dirty="0" smtClean="0"/>
              <a:t>algemene </a:t>
            </a:r>
            <a:r>
              <a:rPr lang="nl-NL" sz="2200" dirty="0"/>
              <a:t>voorwaarden.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dirty="0">
              <a:latin typeface="Arial"/>
              <a:ea typeface="Calibri"/>
              <a:cs typeface="Times New Roman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852936"/>
            <a:ext cx="3312368" cy="377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4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-NL" sz="2200" b="1" dirty="0" smtClean="0">
                <a:latin typeface="Arial"/>
                <a:ea typeface="Calibri"/>
                <a:cs typeface="Times New Roman"/>
              </a:rPr>
              <a:t>Stap 3</a:t>
            </a:r>
            <a:r>
              <a:rPr lang="nl-NL" sz="2200" dirty="0" smtClean="0">
                <a:latin typeface="Arial"/>
                <a:ea typeface="Calibri"/>
                <a:cs typeface="Times New Roman"/>
              </a:rPr>
              <a:t>: </a:t>
            </a:r>
            <a:r>
              <a:rPr lang="nl-NL" sz="2200" dirty="0" smtClean="0">
                <a:latin typeface="Arial"/>
                <a:ea typeface="Calibri"/>
                <a:cs typeface="Times New Roman"/>
              </a:rPr>
              <a:t>Maak je profiel compleet: </a:t>
            </a:r>
            <a:r>
              <a:rPr lang="nl-NL" sz="2200" b="1" dirty="0" smtClean="0">
                <a:latin typeface="Arial"/>
                <a:ea typeface="Calibri"/>
                <a:cs typeface="Times New Roman"/>
              </a:rPr>
              <a:t>Vul je gegevens aan</a:t>
            </a:r>
            <a:r>
              <a:rPr lang="nl-NL" sz="2200" dirty="0" smtClean="0">
                <a:latin typeface="Arial"/>
                <a:ea typeface="Calibri"/>
                <a:cs typeface="Times New Roman"/>
              </a:rPr>
              <a:t/>
            </a:r>
            <a:br>
              <a:rPr lang="nl-NL" sz="2200" dirty="0" smtClean="0">
                <a:latin typeface="Arial"/>
                <a:ea typeface="Calibri"/>
                <a:cs typeface="Times New Roman"/>
              </a:rPr>
            </a:br>
            <a:r>
              <a:rPr lang="nl-NL" sz="2200" dirty="0" smtClean="0">
                <a:latin typeface="Arial"/>
                <a:ea typeface="Calibri"/>
                <a:cs typeface="Times New Roman"/>
              </a:rPr>
              <a:t>Vul je Helicon e-mailadres in.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sz="2200" dirty="0" smtClean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sz="2200" dirty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sz="2200" dirty="0" smtClean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sz="2200" dirty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sz="2200" dirty="0" smtClean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-NL" sz="2200" dirty="0" smtClean="0">
                <a:latin typeface="Arial"/>
                <a:ea typeface="Calibri"/>
                <a:cs typeface="Times New Roman"/>
              </a:rPr>
              <a:t>Maak je profiel compleet: </a:t>
            </a:r>
            <a:r>
              <a:rPr lang="nl-NL" sz="2200" b="1" dirty="0" smtClean="0">
                <a:latin typeface="Arial"/>
                <a:ea typeface="Calibri"/>
                <a:cs typeface="Times New Roman"/>
              </a:rPr>
              <a:t>Wijzig wachtwoord</a:t>
            </a:r>
            <a:br>
              <a:rPr lang="nl-NL" sz="2200" b="1" dirty="0" smtClean="0">
                <a:latin typeface="Arial"/>
                <a:ea typeface="Calibri"/>
                <a:cs typeface="Times New Roman"/>
              </a:rPr>
            </a:br>
            <a:r>
              <a:rPr lang="nl-NL" sz="2200" dirty="0" smtClean="0">
                <a:latin typeface="Arial"/>
                <a:ea typeface="Calibri"/>
                <a:cs typeface="Times New Roman"/>
              </a:rPr>
              <a:t>Wanneer </a:t>
            </a:r>
            <a:r>
              <a:rPr lang="nl-NL" sz="2200" dirty="0" smtClean="0">
                <a:latin typeface="Arial"/>
                <a:ea typeface="Calibri"/>
                <a:cs typeface="Times New Roman"/>
              </a:rPr>
              <a:t>je jouw wachtwoord hebt gewijzigd, is het originele wachtwoord niet meer geldig. </a:t>
            </a:r>
            <a:endParaRPr lang="nl-NL" sz="2200" u="sng" dirty="0" smtClean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dirty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dirty="0" smtClean="0">
              <a:effectLst/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dirty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dirty="0">
              <a:latin typeface="Arial"/>
              <a:ea typeface="Calibri"/>
              <a:cs typeface="Times New Roman"/>
            </a:endParaRPr>
          </a:p>
          <a:p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1436791"/>
            <a:ext cx="2971800" cy="2381250"/>
          </a:xfrm>
          <a:prstGeom prst="rect">
            <a:avLst/>
          </a:prstGeom>
        </p:spPr>
      </p:pic>
      <p:cxnSp>
        <p:nvCxnSpPr>
          <p:cNvPr id="5" name="Rechte verbindingslijn met pijl 4"/>
          <p:cNvCxnSpPr/>
          <p:nvPr/>
        </p:nvCxnSpPr>
        <p:spPr>
          <a:xfrm flipH="1">
            <a:off x="5167536" y="3157401"/>
            <a:ext cx="64807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H="1">
            <a:off x="5246465" y="2010390"/>
            <a:ext cx="64807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97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2019" y="404664"/>
            <a:ext cx="7801989" cy="645333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-NL" sz="2200" b="1" dirty="0" smtClean="0">
                <a:latin typeface="Arial"/>
                <a:ea typeface="Calibri"/>
                <a:cs typeface="Times New Roman"/>
              </a:rPr>
              <a:t>Stap 4 </a:t>
            </a:r>
            <a:r>
              <a:rPr lang="nl-NL" sz="2200" dirty="0" smtClean="0">
                <a:latin typeface="Arial"/>
                <a:ea typeface="Calibri"/>
                <a:cs typeface="Times New Roman"/>
              </a:rPr>
              <a:t>Klik op de winkelwagen (rechts boven in beeld)</a:t>
            </a:r>
            <a:br>
              <a:rPr lang="nl-NL" sz="2200" dirty="0" smtClean="0">
                <a:latin typeface="Arial"/>
                <a:ea typeface="Calibri"/>
                <a:cs typeface="Times New Roman"/>
              </a:rPr>
            </a:br>
            <a:r>
              <a:rPr lang="nl-NL" sz="2200" dirty="0" smtClean="0">
                <a:latin typeface="Arial"/>
                <a:ea typeface="Calibri"/>
                <a:cs typeface="Times New Roman"/>
              </a:rPr>
              <a:t>Ga ‘Naar je winkelwagen’</a:t>
            </a:r>
          </a:p>
          <a:p>
            <a:pPr marL="0" indent="0">
              <a:buNone/>
            </a:pPr>
            <a:endParaRPr lang="nl-NL" sz="2200" b="1" dirty="0" smtClean="0"/>
          </a:p>
          <a:p>
            <a:pPr marL="0" indent="0">
              <a:buNone/>
            </a:pPr>
            <a:r>
              <a:rPr lang="nl-NL" sz="2200" b="1" dirty="0" smtClean="0"/>
              <a:t>De </a:t>
            </a:r>
            <a:r>
              <a:rPr lang="nl-NL" sz="2200" b="1" dirty="0"/>
              <a:t>methodes die in je winkelwagen staan, </a:t>
            </a:r>
            <a:r>
              <a:rPr lang="nl-NL" sz="2200" b="1" dirty="0" smtClean="0"/>
              <a:t>moet je aanschaffen en betalen.</a:t>
            </a:r>
            <a:endParaRPr lang="nl-NL" sz="2200" dirty="0"/>
          </a:p>
          <a:p>
            <a:pPr marL="0" indent="0">
              <a:buNone/>
            </a:pPr>
            <a:endParaRPr lang="nl-NL" sz="2200" dirty="0" smtClean="0"/>
          </a:p>
          <a:p>
            <a:pPr marL="0" indent="0">
              <a:buNone/>
            </a:pPr>
            <a:r>
              <a:rPr lang="nl-NL" sz="2200" dirty="0" smtClean="0"/>
              <a:t>Via </a:t>
            </a:r>
            <a:r>
              <a:rPr lang="nl-NL" sz="2200" dirty="0"/>
              <a:t>de Studiemeter </a:t>
            </a:r>
            <a:r>
              <a:rPr lang="nl-NL" sz="2200" dirty="0" err="1"/>
              <a:t>Webshop</a:t>
            </a:r>
            <a:r>
              <a:rPr lang="nl-NL" sz="2200" dirty="0"/>
              <a:t> doorloop je het betaalproces. </a:t>
            </a:r>
            <a:endParaRPr lang="nl-NL" sz="2200" dirty="0" smtClean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Kies een betaalwijze:</a:t>
            </a:r>
          </a:p>
          <a:p>
            <a:pPr marL="0" indent="0">
              <a:buNone/>
            </a:pPr>
            <a:r>
              <a:rPr lang="nl-NL" sz="2200" dirty="0"/>
              <a:t>Vooraf betalen:  </a:t>
            </a:r>
            <a:r>
              <a:rPr lang="nl-NL" sz="2200" dirty="0" err="1"/>
              <a:t>iDeal</a:t>
            </a:r>
            <a:r>
              <a:rPr lang="nl-NL" sz="2200" dirty="0"/>
              <a:t>, Rabo SMS Betalen of </a:t>
            </a:r>
            <a:r>
              <a:rPr lang="nl-NL" sz="2200" dirty="0" err="1"/>
              <a:t>Paypal</a:t>
            </a:r>
            <a:r>
              <a:rPr lang="nl-NL" sz="2200" dirty="0"/>
              <a:t> </a:t>
            </a:r>
          </a:p>
          <a:p>
            <a:pPr marL="0" indent="0">
              <a:buNone/>
            </a:pPr>
            <a:r>
              <a:rPr lang="nl-NL" sz="2200" dirty="0"/>
              <a:t>Achteraf betalen (€0,50 extra): acceptgiro of eenmalige machtiging</a:t>
            </a:r>
          </a:p>
          <a:p>
            <a:pPr marL="0" indent="0">
              <a:buNone/>
            </a:pPr>
            <a:endParaRPr lang="nl-NL" sz="2200" dirty="0" smtClean="0"/>
          </a:p>
          <a:p>
            <a:pPr marL="0" indent="0">
              <a:buNone/>
            </a:pPr>
            <a:r>
              <a:rPr lang="nl-NL" sz="2200" dirty="0" smtClean="0"/>
              <a:t>Vul </a:t>
            </a:r>
            <a:r>
              <a:rPr lang="nl-NL" sz="2200" dirty="0"/>
              <a:t>je persoonlijke gegevens in, kies vervolgens een betaalmethode en rond de betaling af.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sz="2200" dirty="0" smtClean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sz="2200" u="sng" dirty="0" smtClean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sz="4400" u="sng" dirty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sz="4400" u="sng" dirty="0">
              <a:latin typeface="Arial"/>
              <a:ea typeface="Calibri"/>
              <a:cs typeface="Times New Roman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105247" y="-2368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2049" name="Afbeelding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801464"/>
            <a:ext cx="220980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echte verbindingslijn met pijl 7"/>
          <p:cNvCxnSpPr/>
          <p:nvPr/>
        </p:nvCxnSpPr>
        <p:spPr>
          <a:xfrm flipH="1">
            <a:off x="7827913" y="306754"/>
            <a:ext cx="421679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31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Stap </a:t>
            </a:r>
            <a:r>
              <a:rPr lang="nl-NL" sz="2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: Na betaling heb je meteen toegang tot de methode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sz="2200" b="1" dirty="0">
                <a:latin typeface="Arial" panose="020B0604020202020204" pitchFamily="34" charset="0"/>
                <a:cs typeface="Arial" panose="020B0604020202020204" pitchFamily="34" charset="0"/>
              </a:rPr>
              <a:t>ndien er vragen zijn over studiemeter, dan kun je terecht op het Taal- en rekencentrum in Den Bosch of stuur een mail naar: </a:t>
            </a:r>
            <a:r>
              <a:rPr lang="nl-NL" sz="22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bijles.mb@helicon.nl</a:t>
            </a:r>
            <a:r>
              <a:rPr lang="nl-NL" sz="2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nl-NL" sz="2200" b="1" dirty="0"/>
              <a:t>	</a:t>
            </a: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3406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96</Words>
  <Application>Microsoft Office PowerPoint</Application>
  <PresentationFormat>Diavoorstelling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Nienke Theunissen</dc:creator>
  <cp:lastModifiedBy>Nienke Theunissen</cp:lastModifiedBy>
  <cp:revision>13</cp:revision>
  <cp:lastPrinted>2014-06-19T09:54:20Z</cp:lastPrinted>
  <dcterms:created xsi:type="dcterms:W3CDTF">2014-06-19T08:42:57Z</dcterms:created>
  <dcterms:modified xsi:type="dcterms:W3CDTF">2014-08-27T09:55:00Z</dcterms:modified>
</cp:coreProperties>
</file>